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91" autoAdjust="0"/>
  </p:normalViewPr>
  <p:slideViewPr>
    <p:cSldViewPr>
      <p:cViewPr varScale="1">
        <p:scale>
          <a:sx n="82" d="100"/>
          <a:sy n="82" d="100"/>
        </p:scale>
        <p:origin x="147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E:\РИсунки1\ДЛЯ СЛАЙДОВ\274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C:\Users\user\Desktop\баннер_старое кино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123"/>
          <a:stretch/>
        </p:blipFill>
        <p:spPr bwMode="auto">
          <a:xfrm>
            <a:off x="836500" y="-145496"/>
            <a:ext cx="8560035" cy="70841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45828">
            <a:off x="-548351" y="1345513"/>
            <a:ext cx="8103013" cy="735602"/>
          </a:xfrm>
          <a:ln>
            <a:noFill/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spc="-150" dirty="0">
                <a:ln w="508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Гордость</a:t>
            </a:r>
            <a:r>
              <a:rPr lang="ru-RU" sz="5400" b="1" dirty="0">
                <a:ln w="508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гимназии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20045828">
            <a:off x="1071493" y="714538"/>
            <a:ext cx="3895555" cy="7356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-150" dirty="0">
                <a:ln w="5080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2020 год</a:t>
            </a:r>
            <a:endParaRPr lang="ru-RU" sz="5400" b="1" dirty="0">
              <a:ln w="50800">
                <a:solidFill>
                  <a:srgbClr val="1F497D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21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36" y="1268761"/>
            <a:ext cx="1222552" cy="10801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373216"/>
            <a:ext cx="3384376" cy="1152128"/>
          </a:xfrm>
        </p:spPr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серебряный знак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«Отличник Кузбасса»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88024" y="2348880"/>
            <a:ext cx="4128368" cy="3312368"/>
          </a:xfrm>
        </p:spPr>
        <p:txBody>
          <a:bodyPr>
            <a:normAutofit fontScale="55000" lnSpcReduction="20000"/>
          </a:bodyPr>
          <a:lstStyle/>
          <a:p>
            <a:pPr lvl="0"/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pPr lvl="0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гимназии обучалась в кадетском классе, исполняла обязанности командира.</a:t>
            </a:r>
          </a:p>
          <a:p>
            <a:pPr lvl="0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Принимала активное участие в общественной жизни гимназии, занималась подготовкой гимназических мероприятий. Участвовала в Форуме искусств воспитанников губернаторских образовательных учреждений в составе студии народного вокала «Горлица» и хора. </a:t>
            </a:r>
          </a:p>
          <a:p>
            <a:pPr lvl="0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Поступила в Томский государственный университет, институт прикладной математики и компьютерных наук, специальность «Компьютерная безопасность».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39247" y="1340768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чучумашева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снежана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1711" r="45038" b="37087"/>
          <a:stretch/>
        </p:blipFill>
        <p:spPr bwMode="auto">
          <a:xfrm>
            <a:off x="2406267" y="2048654"/>
            <a:ext cx="2276330" cy="31085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2" y="1268762"/>
            <a:ext cx="1320056" cy="116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589240"/>
            <a:ext cx="3384376" cy="1152128"/>
          </a:xfrm>
        </p:spPr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серебряный знак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«Отличник Кузбасса»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88024" y="2420888"/>
            <a:ext cx="4128368" cy="324036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Принимала активное участие в общественной жизни гимназии. Участница вокально-инструментального ансамбля.  Победитель Форума искусств воспитанников губернаторских образовательных учреждений в номинации «Музыка». Участвовала во Всероссийских и областных олимпиадах по физике.</a:t>
            </a:r>
          </a:p>
          <a:p>
            <a:pPr lvl="0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Поступила Санкт-Петербургский государственный университет гражданской авиации, факультет аэропортов и инженерно-технического обеспечения полетов, специальность - эксплуатация аэропортов и обеспечения полетов воздушных судов, профиль «Организация аэропортовой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39247" y="1568986"/>
            <a:ext cx="1654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швырЁва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User.WORK-E5D7CC8C4E\Рабочий стол\Швырева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43094"/>
            <a:ext cx="2304256" cy="364614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56" r="99922">
                        <a14:backgroundMark x1="96953" y1="42240" x2="96953" y2="42240"/>
                        <a14:backgroundMark x1="93828" y1="61377" x2="93828" y2="6137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662473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1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2" y="1268762"/>
            <a:ext cx="1320056" cy="116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517232"/>
            <a:ext cx="3384376" cy="1152128"/>
          </a:xfrm>
        </p:spPr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Золотой знак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«Отличник Кузбасса»: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932040" y="3310274"/>
            <a:ext cx="3984352" cy="2711014"/>
          </a:xfrm>
        </p:spPr>
        <p:txBody>
          <a:bodyPr>
            <a:noAutofit/>
          </a:bodyPr>
          <a:lstStyle/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гимназии обучалась в кадетском классе. Принимала активное участие в общественной жизни гимназии. Занималась в хоровой студии «Юность» и студии «Рукоделие». Принимала участие в предметных олимпиадах различного уровня.</a:t>
            </a:r>
          </a:p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Поступила в Кемеровский государственный университет: социально-психологический институт, направление «Социальная работа».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39247" y="1496978"/>
            <a:ext cx="1991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КОЗяйкина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екатерина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User.WORK-E5D7CC8C4E\Рабочий стол\Козяйкина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556792"/>
            <a:ext cx="2434332" cy="391797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2" y="1268762"/>
            <a:ext cx="1320056" cy="116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45224"/>
            <a:ext cx="3384376" cy="1152128"/>
          </a:xfrm>
        </p:spPr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Золотой знак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«Отличник Кузбасса»: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88024" y="2564903"/>
            <a:ext cx="4128368" cy="2952329"/>
          </a:xfrm>
        </p:spPr>
        <p:txBody>
          <a:bodyPr>
            <a:normAutofit/>
          </a:bodyPr>
          <a:lstStyle/>
          <a:p>
            <a:pPr lvl="0"/>
            <a:r>
              <a:rPr lang="ru-RU" sz="15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Принимала активное участие в общественной жизни гимназии и класса, участвовала в предметных олимпиадах различного уровня.</a:t>
            </a:r>
          </a:p>
          <a:p>
            <a:pPr lvl="0"/>
            <a:r>
              <a:rPr lang="ru-RU" sz="15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Поступила в ФКОУ ВО «Кузбасский институт Федеральной службы исполнения наказаний России» (</a:t>
            </a:r>
            <a:r>
              <a:rPr lang="ru-RU" sz="1500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г.Новокузнецк</a:t>
            </a:r>
            <a:r>
              <a:rPr lang="ru-RU" sz="15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), факультет правоохранительной деятельности, специализация «Юриспруденция».</a:t>
            </a:r>
          </a:p>
          <a:p>
            <a:pPr lvl="0"/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9247" y="1568986"/>
            <a:ext cx="1628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Леушина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наталья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65" y="1412776"/>
            <a:ext cx="2457660" cy="404471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6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2" y="1268762"/>
            <a:ext cx="1320056" cy="116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373216"/>
            <a:ext cx="3384376" cy="1152128"/>
          </a:xfrm>
        </p:spPr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Золотой знак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«Отличник Кузбасса»: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980136" y="2852936"/>
            <a:ext cx="3912344" cy="2952328"/>
          </a:xfrm>
        </p:spPr>
        <p:txBody>
          <a:bodyPr>
            <a:normAutofit fontScale="92500"/>
          </a:bodyPr>
          <a:lstStyle/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гимназии обучалась в кадетском классе. Принимала активное участие в общественной жизни гимназии и класса, участвовала в предметных олимпиадах различного уровня.</a:t>
            </a:r>
          </a:p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Поступила в ФГБУ ВО «Московский государственный медико-стоматологический университет им. А.И. Евдокимова», стоматологический факультет, специальность «Стоматология».</a:t>
            </a:r>
          </a:p>
          <a:p>
            <a:pPr lvl="0"/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9247" y="1713002"/>
            <a:ext cx="1742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митяева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кристина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68" t="2442" r="29231" b="40550"/>
          <a:stretch/>
        </p:blipFill>
        <p:spPr>
          <a:xfrm>
            <a:off x="2339300" y="1715399"/>
            <a:ext cx="2605339" cy="364909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2" y="1268762"/>
            <a:ext cx="1320056" cy="116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373216"/>
            <a:ext cx="3384376" cy="1152128"/>
          </a:xfrm>
        </p:spPr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Золотой знак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«Отличник Кузбасса»: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4048" y="3392335"/>
            <a:ext cx="4032448" cy="2268913"/>
          </a:xfrm>
        </p:spPr>
        <p:txBody>
          <a:bodyPr>
            <a:noAutofit/>
          </a:bodyPr>
          <a:lstStyle/>
          <a:p>
            <a:pPr lvl="0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ринимала активное участие в общественной жизни гимназии и класса. Участвовала в областных олимпиадах по технологии. Занималась в студии «Рукоделие», шахматами и научно-исследовательской деятельностью. </a:t>
            </a:r>
          </a:p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Поступила в Санкт-Петербургский государственный электротехнический университет «ЛЭТИ», институт инновационного проектирования и технологического предпринимательства (ИНПРОТЕХ), специальность «Управление качеством в технических системах».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39247" y="1424970"/>
            <a:ext cx="2183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недосекина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надежда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2568375" cy="350375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0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2" y="1268762"/>
            <a:ext cx="1320056" cy="116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517232"/>
            <a:ext cx="3384376" cy="1152128"/>
          </a:xfrm>
        </p:spPr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Золотой знак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«Отличник Кузбасса»: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860032" y="2924944"/>
            <a:ext cx="4056360" cy="3024336"/>
          </a:xfrm>
        </p:spPr>
        <p:txBody>
          <a:bodyPr>
            <a:noAutofit/>
          </a:bodyPr>
          <a:lstStyle/>
          <a:p>
            <a:pPr lvl="0"/>
            <a:r>
              <a:rPr lang="ru-RU" sz="16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Принимала активное участие в общественной жизни гимназии и класса. Занималась музыкальным сопровождением всех гимназических мероприятий. Участвовала в олимпиадах различного уровня по физике.</a:t>
            </a:r>
          </a:p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Поступила в Санкт-Петербургский государственный морской технический университет, факультет кораблестроения и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океанотехники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, специальность «Кораблестроение».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39247" y="1713002"/>
            <a:ext cx="1428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фокина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ольга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Истоки\Desktop\IMG_20210630_11535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" t="20393" r="65736" b="19663"/>
          <a:stretch/>
        </p:blipFill>
        <p:spPr bwMode="auto">
          <a:xfrm>
            <a:off x="2339752" y="2014399"/>
            <a:ext cx="2431499" cy="321480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45224"/>
            <a:ext cx="3384376" cy="1152128"/>
          </a:xfrm>
        </p:spPr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серебряный знак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«Отличник Кузбасса»: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139246" y="2708919"/>
            <a:ext cx="3777145" cy="3024337"/>
          </a:xfrm>
        </p:spPr>
        <p:txBody>
          <a:bodyPr>
            <a:normAutofit/>
          </a:bodyPr>
          <a:lstStyle/>
          <a:p>
            <a:pPr lvl="0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Принимала активное участие в общественной жизни гимназии, была ведущей мероприятий, в классе выполняла обязанности старосты. </a:t>
            </a:r>
          </a:p>
          <a:p>
            <a:pPr lvl="0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Участвовала в предметных олимпиадах. </a:t>
            </a:r>
          </a:p>
          <a:p>
            <a:pPr lvl="0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Поступила в Кемеровский государственный университет: </a:t>
            </a:r>
          </a:p>
          <a:p>
            <a:pPr lvl="0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социально-психологический институт, направление «Реклама и связи с общественностью»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95607" y="1857018"/>
            <a:ext cx="1896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рязанова</a:t>
            </a:r>
            <a:endParaRPr lang="ru-RU" sz="2000" b="1" cap="all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cap="all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екатерина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2" t="23065" r="27038" b="30619"/>
          <a:stretch/>
        </p:blipFill>
        <p:spPr bwMode="auto">
          <a:xfrm>
            <a:off x="2411760" y="1815152"/>
            <a:ext cx="2520280" cy="367210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0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301208"/>
            <a:ext cx="3384376" cy="1152128"/>
          </a:xfrm>
        </p:spPr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серебряный знак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«Отличник Кузбасса»: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211254" y="3212976"/>
            <a:ext cx="3681226" cy="2664297"/>
          </a:xfrm>
        </p:spPr>
        <p:txBody>
          <a:bodyPr>
            <a:noAutofit/>
          </a:bodyPr>
          <a:lstStyle/>
          <a:p>
            <a:pPr lvl="0"/>
            <a:r>
              <a:rPr lang="ru-RU" sz="16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гимназии обучалась в кадетском классе. Принимала активное участие в общественной жизни гимназии и класса. </a:t>
            </a:r>
          </a:p>
          <a:p>
            <a:pPr lvl="0"/>
            <a:r>
              <a:rPr lang="ru-RU" sz="16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Принимала участие в предметных олимпиадах различного уровня.</a:t>
            </a:r>
          </a:p>
          <a:p>
            <a:pPr lvl="0"/>
            <a:r>
              <a:rPr lang="ru-RU" sz="16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Поступила в Академию права и управления Федеральной службы исполнения наказаний России, экономический факультет.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1640994"/>
            <a:ext cx="1619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ушакова</a:t>
            </a:r>
            <a:endParaRPr lang="ru-RU" sz="2000" b="1" cap="all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cap="all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яна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Истоки\Downloads\IMG_20210630_1334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50574"/>
            <a:ext cx="2736304" cy="35946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535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Calibri</vt:lpstr>
      <vt:lpstr>Тема Office</vt:lpstr>
      <vt:lpstr>Гордость гимназии</vt:lpstr>
      <vt:lpstr>Презентация PowerPoint</vt:lpstr>
      <vt:lpstr> Золотой знак  «Отличник Кузбасса»:</vt:lpstr>
      <vt:lpstr> Золотой знак  «Отличник Кузбасса»:</vt:lpstr>
      <vt:lpstr> Золотой знак  «Отличник Кузбасса»:</vt:lpstr>
      <vt:lpstr> Золотой знак  «Отличник Кузбасса»:</vt:lpstr>
      <vt:lpstr> Золотой знак  «Отличник Кузбасса»:</vt:lpstr>
      <vt:lpstr> серебряный знак  «Отличник Кузбасса»:</vt:lpstr>
      <vt:lpstr> серебряный знак  «Отличник Кузбасса»:</vt:lpstr>
      <vt:lpstr> серебряный знак  «Отличник Кузбасса»</vt:lpstr>
      <vt:lpstr> серебряный знак  «Отличник Кузбасса»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Гордость гимназии</dc:title>
  <cp:lastModifiedBy>User</cp:lastModifiedBy>
  <cp:revision>57</cp:revision>
  <dcterms:modified xsi:type="dcterms:W3CDTF">2021-09-03T05:25:52Z</dcterms:modified>
</cp:coreProperties>
</file>