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2" r:id="rId4"/>
    <p:sldId id="268" r:id="rId5"/>
    <p:sldId id="269" r:id="rId6"/>
    <p:sldId id="270" r:id="rId7"/>
    <p:sldId id="271" r:id="rId8"/>
    <p:sldId id="266" r:id="rId9"/>
    <p:sldId id="276" r:id="rId10"/>
    <p:sldId id="267" r:id="rId11"/>
    <p:sldId id="264" r:id="rId12"/>
    <p:sldId id="265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E:\РИсунки1\ДЛЯ СЛАЙДОВ\274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C:\Users\user\Desktop\баннер_старое кино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123"/>
          <a:stretch/>
        </p:blipFill>
        <p:spPr bwMode="auto">
          <a:xfrm>
            <a:off x="836500" y="-145496"/>
            <a:ext cx="8560035" cy="70841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045828">
            <a:off x="-548351" y="1345513"/>
            <a:ext cx="8103013" cy="735602"/>
          </a:xfrm>
          <a:ln>
            <a:noFill/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spc="-150" dirty="0" smtClean="0">
                <a:ln w="508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Гордость</a:t>
            </a:r>
            <a:r>
              <a:rPr lang="ru-RU" sz="5400" b="1" dirty="0" smtClean="0">
                <a:ln w="508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гимназии</a:t>
            </a:r>
            <a:endParaRPr lang="ru-RU" sz="5400" b="1" dirty="0">
              <a:ln w="50800"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20045828">
            <a:off x="1071493" y="714538"/>
            <a:ext cx="3895555" cy="7356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-150" dirty="0" smtClean="0">
                <a:ln w="508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2017 год</a:t>
            </a:r>
            <a:endParaRPr lang="ru-RU" sz="5400" b="1" dirty="0">
              <a:ln w="50800"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7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229200"/>
            <a:ext cx="331236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учении»,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Серебряная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Кемеровской области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64088" y="2420889"/>
            <a:ext cx="3384376" cy="4392488"/>
          </a:xfrm>
        </p:spPr>
        <p:txBody>
          <a:bodyPr>
            <a:noAutofit/>
          </a:bodyPr>
          <a:lstStyle/>
          <a:p>
            <a:pPr lvl="0"/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обедитель 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научно-практических конференциях исследовательских </a:t>
            </a:r>
            <a:r>
              <a:rPr lang="ru-RU" sz="13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работ обучающихся общеобразовательных организаций </a:t>
            </a:r>
            <a:br>
              <a:rPr lang="ru-RU" sz="13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13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«Кузбасские истоки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». </a:t>
            </a:r>
          </a:p>
          <a:p>
            <a:pPr lvl="0"/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Участник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3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студии 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рукоделия и спортивной секции по легкой атлетике. 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Участник Форума искусств </a:t>
            </a:r>
            <a:r>
              <a:rPr lang="ru-RU" sz="13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воспитанников губернаторских образовательных учреждений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.</a:t>
            </a:r>
            <a:endParaRPr lang="ru-RU" sz="13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pPr lvl="0"/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Кузбасском государственном техническом университете имени </a:t>
            </a:r>
            <a:r>
              <a:rPr lang="ru-RU" sz="1300" b="1" dirty="0" err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Т.Ф.Горбачёва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, факультет информационных технологий, направление «машиностроение и автотранспорт».</a:t>
            </a:r>
            <a:endParaRPr lang="ru-RU" sz="13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pPr lvl="0"/>
            <a:endParaRPr lang="ru-RU" sz="1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0387" y="1340768"/>
            <a:ext cx="1814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err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Балюнова</a:t>
            </a:r>
            <a:endParaRPr lang="ru-RU" sz="2000" b="1" cap="all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r>
              <a:rPr lang="ru-RU" sz="2000" b="1" cap="all" dirty="0" err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ксения</a:t>
            </a:r>
            <a:endParaRPr lang="ru-RU" dirty="0"/>
          </a:p>
        </p:txBody>
      </p:sp>
      <p:pic>
        <p:nvPicPr>
          <p:cNvPr id="1026" name="Picture 2" descr="C:\Documents and Settings\User.WORK-E5D7CC8C4E\Рабочий стол\IMG-0b85572134f08e4654b0b3421d0b1928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"/>
          <a:stretch/>
        </p:blipFill>
        <p:spPr bwMode="auto">
          <a:xfrm>
            <a:off x="2388863" y="1340768"/>
            <a:ext cx="2831209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4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085184"/>
            <a:ext cx="331236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учении»,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серебряная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Кемеровской области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52144" y="2564903"/>
            <a:ext cx="3408288" cy="3744417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Участник сборных команд гимназии по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волейболу, баскетболу, легкой атлетике.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Награждена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золотым значком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ГТО. </a:t>
            </a:r>
            <a:endParaRPr lang="ru-RU" sz="1500" b="1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Призер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областной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олимпиады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по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физической культуре. </a:t>
            </a: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Призер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составе сборной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гимназии соревнований среди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губернаторских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учреждений «Школа выживания».</a:t>
            </a:r>
            <a:endParaRPr lang="ru-RU" sz="1500" b="1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Кемеровском государственном медицинском университете, специальность «Педиатрия».</a:t>
            </a:r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pPr lvl="0"/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9247" y="1340768"/>
            <a:ext cx="1633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Иванова </a:t>
            </a:r>
          </a:p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Марина</a:t>
            </a:r>
            <a:endParaRPr lang="ru-RU" dirty="0"/>
          </a:p>
        </p:txBody>
      </p:sp>
      <p:pic>
        <p:nvPicPr>
          <p:cNvPr id="5" name="Picture 2" descr="C:\Documents and Settings\User.WORK-E5D7CC8C4E\Рабочий стол\2017\11А\медалисты\иванов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r="23488" b="8095"/>
          <a:stretch/>
        </p:blipFill>
        <p:spPr bwMode="auto">
          <a:xfrm>
            <a:off x="2384976" y="1456932"/>
            <a:ext cx="2547064" cy="3772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301208"/>
            <a:ext cx="352839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Серебряная медаль</a:t>
            </a:r>
            <a:b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«За особые успехи в учении»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Кемеровской области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292080" y="2852936"/>
            <a:ext cx="3240360" cy="3096344"/>
          </a:xfrm>
        </p:spPr>
        <p:txBody>
          <a:bodyPr>
            <a:normAutofit/>
          </a:bodyPr>
          <a:lstStyle/>
          <a:p>
            <a:pPr lvl="0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Сдала на 100 баллов ЕГЭ по русскому языку. </a:t>
            </a: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Участник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Форума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искусств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среди воспитанников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губернаторских образовательных учреждений.</a:t>
            </a: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Кемеровском технологическом институте пищевой промышленности, экономический факультет.</a:t>
            </a:r>
          </a:p>
          <a:p>
            <a:pPr lvl="0"/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pPr lvl="0"/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7444" y="1340768"/>
            <a:ext cx="2662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err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Серазетдинова</a:t>
            </a:r>
            <a:endParaRPr lang="ru-RU" sz="2000" b="1" cap="all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Юлия</a:t>
            </a:r>
            <a:endParaRPr lang="ru-RU" dirty="0"/>
          </a:p>
        </p:txBody>
      </p:sp>
      <p:pic>
        <p:nvPicPr>
          <p:cNvPr id="2050" name="Picture 2" descr="C:\Documents and Settings\User.WORK-E5D7CC8C4E\Рабочий стол\2017\11А\медалисты\Серазетдинова Юл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0" t="10521" r="22457" b="27821"/>
          <a:stretch/>
        </p:blipFill>
        <p:spPr bwMode="auto">
          <a:xfrm>
            <a:off x="2366188" y="1452165"/>
            <a:ext cx="2715456" cy="3921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589240"/>
            <a:ext cx="352839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Серебряная медаль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«За особые успехи в учении»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Кемеровской области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436096" y="2562262"/>
            <a:ext cx="3480295" cy="3675050"/>
          </a:xfrm>
        </p:spPr>
        <p:txBody>
          <a:bodyPr>
            <a:normAutofit/>
          </a:bodyPr>
          <a:lstStyle/>
          <a:p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Участник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научно-практической конференции исследовательских работ обучающихся общеобразовательных организаций </a:t>
            </a:r>
            <a:b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«Кузбасские истоки». </a:t>
            </a:r>
          </a:p>
          <a:p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Участник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сборных команд гимназии по волейболу и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баскетболу.</a:t>
            </a:r>
          </a:p>
          <a:p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Санкт-Петербургском государственном экономическом университете, гуманитарный факультет.</a:t>
            </a:r>
          </a:p>
          <a:p>
            <a:pPr lvl="0"/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49136" y="1424970"/>
            <a:ext cx="1877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err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Казарцева</a:t>
            </a:r>
            <a:endParaRPr lang="ru-RU" sz="2000" b="1" cap="all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Диана</a:t>
            </a:r>
            <a:endParaRPr lang="ru-RU" dirty="0"/>
          </a:p>
        </p:txBody>
      </p:sp>
      <p:pic>
        <p:nvPicPr>
          <p:cNvPr id="4099" name="Picture 3" descr="C:\Documents and Settings\User.WORK-E5D7CC8C4E\Рабочий стол\IMG-41411ca62d6fe9f9eb0587400d2d99bd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9" t="21399" r="28789" b="20144"/>
          <a:stretch/>
        </p:blipFill>
        <p:spPr bwMode="auto">
          <a:xfrm>
            <a:off x="2373988" y="1268760"/>
            <a:ext cx="2918092" cy="4315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517232"/>
            <a:ext cx="367240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Серебряная медаль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«За особые успехи в учении»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Кемеровской области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436097" y="2780928"/>
            <a:ext cx="3024336" cy="3384376"/>
          </a:xfrm>
        </p:spPr>
        <p:txBody>
          <a:bodyPr>
            <a:normAutofit/>
          </a:bodyPr>
          <a:lstStyle/>
          <a:p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Участник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научно-практической конференции исследовательских работ обучающихся общеобразовательных организаций </a:t>
            </a:r>
            <a:b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«Кузбасские истоки». </a:t>
            </a:r>
            <a:endParaRPr lang="ru-RU" sz="1500" b="1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Кемеровском технологическом институте пищевой промышленности, технологический факультет.</a:t>
            </a:r>
          </a:p>
          <a:p>
            <a:pPr lvl="0"/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49136" y="1424970"/>
            <a:ext cx="17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Киселева</a:t>
            </a:r>
          </a:p>
          <a:p>
            <a:r>
              <a:rPr lang="ru-RU" sz="2000" b="1" cap="all" dirty="0" err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ксения</a:t>
            </a:r>
            <a:endParaRPr lang="ru-RU" dirty="0"/>
          </a:p>
        </p:txBody>
      </p:sp>
      <p:pic>
        <p:nvPicPr>
          <p:cNvPr id="6146" name="Picture 2" descr="C:\Documents and Settings\User.WORK-E5D7CC8C4E\Рабочий стол\IMG-ac78948b5a142edbc480ca445f6f7a22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t="19490" r="39583" b="43382"/>
          <a:stretch/>
        </p:blipFill>
        <p:spPr bwMode="auto">
          <a:xfrm>
            <a:off x="2411760" y="1398746"/>
            <a:ext cx="2963981" cy="4046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6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229200"/>
            <a:ext cx="338437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учении», </a:t>
            </a:r>
            <a:b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медаль «За особые успехи в учении» </a:t>
            </a:r>
            <a:b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Кемеровской области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88024" y="2564903"/>
            <a:ext cx="4128368" cy="3240361"/>
          </a:xfrm>
        </p:spPr>
        <p:txBody>
          <a:bodyPr>
            <a:normAutofit fontScale="92500"/>
          </a:bodyPr>
          <a:lstStyle/>
          <a:p>
            <a:pPr lvl="0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Сдала на 100 баллов ЕГЭ по русскому языку.</a:t>
            </a: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Участник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XVI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научно-практической конференции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исследовательских работ обучающихся общеобразовательных организаций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«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Кузбасские истоки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». </a:t>
            </a: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Участник  Форума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искусств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среди воспитанников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губернаторских образовательных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учреждений. </a:t>
            </a:r>
            <a:endParaRPr lang="ru-RU" sz="1500" b="1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Томском политехническом университете (ТПУ), энергетическом институте,  направление «Атомные станции: проектирование, эксплуатация и инжиниринг».</a:t>
            </a:r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pPr lvl="0"/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 descr="C:\Documents and Settings\User.WORK-E5D7CC8C4E\Рабочий стол\2017\11А\медалисты\Зимина Александр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9" t="18143" r="33468" b="47174"/>
          <a:stretch/>
        </p:blipFill>
        <p:spPr bwMode="auto">
          <a:xfrm>
            <a:off x="2339752" y="1382725"/>
            <a:ext cx="2448272" cy="3990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39247" y="1340768"/>
            <a:ext cx="2097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Зимина </a:t>
            </a:r>
            <a:endParaRPr lang="ru-RU" sz="2000" b="1" cap="all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Александра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9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301208"/>
            <a:ext cx="331236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учении»,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Кемеровской области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436096" y="2348880"/>
            <a:ext cx="3480295" cy="4104456"/>
          </a:xfrm>
        </p:spPr>
        <p:txBody>
          <a:bodyPr>
            <a:normAutofit/>
          </a:bodyPr>
          <a:lstStyle/>
          <a:p>
            <a:pPr lvl="0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Сдала на 100 баллов ЕГЭ по русскому языку. </a:t>
            </a: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Участник Форума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искусств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среди воспитанников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губернаторских образовательных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учреждений. Участник научно-практической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конференции исследовательских работ обучающихся общеобразовательных организаций </a:t>
            </a:r>
            <a:b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«Кузбасские истоки». </a:t>
            </a: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Новосибирском государственном техническом университете, факультет летательных аппаратов.</a:t>
            </a:r>
          </a:p>
          <a:p>
            <a:pPr lvl="0"/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49136" y="1424970"/>
            <a:ext cx="1499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Трубина</a:t>
            </a:r>
          </a:p>
          <a:p>
            <a:r>
              <a:rPr lang="ru-RU" sz="2000" b="1" cap="all" dirty="0" err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софья</a:t>
            </a:r>
            <a:endParaRPr lang="ru-RU" dirty="0"/>
          </a:p>
        </p:txBody>
      </p:sp>
      <p:pic>
        <p:nvPicPr>
          <p:cNvPr id="5122" name="Picture 2" descr="C:\Documents and Settings\User.WORK-E5D7CC8C4E\Рабочий стол\фотовыставка выпуск 2017\4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t="5671" r="47615" b="29679"/>
          <a:stretch/>
        </p:blipFill>
        <p:spPr bwMode="auto">
          <a:xfrm>
            <a:off x="2415090" y="1268760"/>
            <a:ext cx="2876990" cy="4246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68761"/>
            <a:ext cx="1248048" cy="11026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301208"/>
            <a:ext cx="331236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</a:t>
            </a:r>
            <a:r>
              <a:rPr lang="ru-R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»,</a:t>
            </a:r>
            <a:br>
              <a:rPr lang="ru-R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медаль «За особые успехи в учении» </a:t>
            </a:r>
            <a:br>
              <a:rPr lang="ru-RU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Кемеровской области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4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1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220072" y="2276872"/>
            <a:ext cx="3816424" cy="4392488"/>
          </a:xfrm>
        </p:spPr>
        <p:txBody>
          <a:bodyPr>
            <a:noAutofit/>
          </a:bodyPr>
          <a:lstStyle/>
          <a:p>
            <a:pPr lvl="0"/>
            <a:r>
              <a:rPr lang="ru-RU" sz="13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М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ногократный победитель в 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научно-практических конференциях исследовательских </a:t>
            </a:r>
            <a:r>
              <a:rPr lang="ru-RU" sz="13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работ обучающихся общеобразовательных организаций </a:t>
            </a:r>
            <a:br>
              <a:rPr lang="ru-RU" sz="13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13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«Кузбасские истоки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». </a:t>
            </a:r>
          </a:p>
          <a:p>
            <a:pPr lvl="0"/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Участник Форума </a:t>
            </a:r>
            <a:r>
              <a:rPr lang="ru-RU" sz="13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искусств 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среди воспитанников </a:t>
            </a:r>
            <a:r>
              <a:rPr lang="ru-RU" sz="13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губернаторских образовательных 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учреждений. </a:t>
            </a:r>
            <a:endParaRPr lang="ru-RU" sz="13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pPr lvl="0"/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Неоднократно становилась победителем и призером в конкурсах и олимпиадах по литературе. </a:t>
            </a:r>
          </a:p>
          <a:p>
            <a:pPr lvl="0"/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Призер 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Всероссийской 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конференции «Образование. Наука. Профессия».</a:t>
            </a:r>
          </a:p>
          <a:p>
            <a:pPr lvl="0"/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Дальневосточном </a:t>
            </a:r>
            <a:r>
              <a:rPr lang="ru-RU" sz="13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Федеральном 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университете (</a:t>
            </a:r>
            <a:r>
              <a:rPr lang="ru-RU" sz="1300" b="1" dirty="0" err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г.Владивосток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), Восточный институт, Школа региональных и международных исследований (ДВФУ): филология, русский язык.</a:t>
            </a:r>
            <a:endParaRPr lang="ru-RU" sz="13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0387" y="1340768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Егидарова</a:t>
            </a:r>
          </a:p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надежда</a:t>
            </a:r>
            <a:endParaRPr lang="ru-RU" dirty="0"/>
          </a:p>
        </p:txBody>
      </p:sp>
      <p:pic>
        <p:nvPicPr>
          <p:cNvPr id="3074" name="Picture 2" descr="C:\Documents and Settings\User.WORK-E5D7CC8C4E\Рабочий стол\IMG-2771a48bf2c4bac4acd9b2c29bd11806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3" t="28719" r="41656" b="37230"/>
          <a:stretch/>
        </p:blipFill>
        <p:spPr bwMode="auto">
          <a:xfrm>
            <a:off x="2483768" y="1340768"/>
            <a:ext cx="2520280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157192"/>
            <a:ext cx="336046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учении»,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Кемеровской области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56200" y="3284984"/>
            <a:ext cx="3360192" cy="3312368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</a:t>
            </a:r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частник  Форума </a:t>
            </a:r>
            <a:r>
              <a:rPr lang="ru-RU" sz="16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искусств </a:t>
            </a:r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среди воспитанников </a:t>
            </a:r>
            <a:r>
              <a:rPr lang="ru-RU" sz="16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губернаторских образовательных учреждений</a:t>
            </a:r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. </a:t>
            </a:r>
            <a:endParaRPr lang="ru-RU" sz="1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pPr lvl="0"/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</a:t>
            </a:r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ризер  </a:t>
            </a:r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областных олимпиад по экономике и обществознанию.</a:t>
            </a:r>
          </a:p>
          <a:p>
            <a:pPr lvl="0"/>
            <a:r>
              <a:rPr lang="ru-RU" sz="16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Санкт-Петербургском горном университете, экономический факультет, направление «бухгалтерский учёт, анализ, аудит».</a:t>
            </a:r>
            <a:endParaRPr lang="ru-RU" sz="16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0387" y="1340768"/>
            <a:ext cx="2018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Мамонтова</a:t>
            </a:r>
          </a:p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екатерина</a:t>
            </a:r>
            <a:endParaRPr lang="ru-RU" dirty="0"/>
          </a:p>
        </p:txBody>
      </p:sp>
      <p:pic>
        <p:nvPicPr>
          <p:cNvPr id="2050" name="Picture 2" descr="C:\Documents and Settings\User.WORK-E5D7CC8C4E\Рабочий стол\IMG-0ff71dfd0c85021b5f9147ddf23414b9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3"/>
          <a:stretch/>
        </p:blipFill>
        <p:spPr bwMode="auto">
          <a:xfrm>
            <a:off x="2440067" y="1268761"/>
            <a:ext cx="2880320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229200"/>
            <a:ext cx="331236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учении»,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Кемеровской области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64088" y="2564904"/>
            <a:ext cx="3552304" cy="439248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Призер Форума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искусств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среди воспитанников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губернаторских образовательных учреждений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. </a:t>
            </a: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Член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сборных команд гимназии по волейболу и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баскетболу.</a:t>
            </a:r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Участник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 и победитель областных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олимпиадах по русскому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языку,  обществознанию,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математике.</a:t>
            </a: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Санкт-Петербургском государственном университете гражданской авиации, факультет «Эксплуатация аэропортов, обеспечение полётов воздушных судов», профиль: организация </a:t>
            </a:r>
            <a:r>
              <a:rPr lang="ru-RU" sz="1500" b="1" dirty="0" err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аэропортной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деятельности.</a:t>
            </a:r>
          </a:p>
          <a:p>
            <a:pPr lvl="0"/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0387" y="1340768"/>
            <a:ext cx="1972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Савинкина</a:t>
            </a:r>
          </a:p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татьяна</a:t>
            </a:r>
            <a:endParaRPr lang="ru-RU" dirty="0"/>
          </a:p>
        </p:txBody>
      </p:sp>
      <p:pic>
        <p:nvPicPr>
          <p:cNvPr id="4098" name="Picture 2" descr="C:\Documents and Settings\User.WORK-E5D7CC8C4E\Рабочий стол\фотовыставка выпуск 2017\Savinkina\IMG_5113(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22621" r="32878" b="1"/>
          <a:stretch/>
        </p:blipFill>
        <p:spPr bwMode="auto">
          <a:xfrm>
            <a:off x="2390467" y="1268760"/>
            <a:ext cx="2829605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941168"/>
            <a:ext cx="331236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учении»,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Кемеровской области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412184" y="2636912"/>
            <a:ext cx="3336280" cy="3888432"/>
          </a:xfrm>
        </p:spPr>
        <p:txBody>
          <a:bodyPr>
            <a:normAutofit/>
          </a:bodyPr>
          <a:lstStyle/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Призер </a:t>
            </a:r>
            <a:r>
              <a:rPr lang="ru-RU" sz="14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Форума </a:t>
            </a: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искусств </a:t>
            </a:r>
            <a:r>
              <a:rPr lang="ru-RU" sz="14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среди воспитанников </a:t>
            </a: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губернаторских образовательных учреждений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. </a:t>
            </a:r>
          </a:p>
          <a:p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частник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научно-практической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конференции исследовательских работ обучающихся общеобразовательных организаций </a:t>
            </a:r>
            <a:b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«Кузбасские истоки». </a:t>
            </a: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Томском политехническом университете, профиль «Землеустройство и кадастры».</a:t>
            </a:r>
          </a:p>
          <a:p>
            <a:pPr lvl="0"/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0387" y="1340768"/>
            <a:ext cx="174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Тищенко</a:t>
            </a:r>
          </a:p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виктория</a:t>
            </a:r>
            <a:endParaRPr lang="ru-RU" dirty="0"/>
          </a:p>
        </p:txBody>
      </p:sp>
      <p:pic>
        <p:nvPicPr>
          <p:cNvPr id="5122" name="Picture 2" descr="C:\Documents and Settings\User.WORK-E5D7CC8C4E\Рабочий стол\IMG-a54ea3453d08f76a63d11d0c29bc6405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t="9612" r="32617" b="50564"/>
          <a:stretch/>
        </p:blipFill>
        <p:spPr bwMode="auto">
          <a:xfrm>
            <a:off x="2411760" y="1412776"/>
            <a:ext cx="2680535" cy="3663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2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229200"/>
            <a:ext cx="331236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учении»,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Кемеровской области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64088" y="2780927"/>
            <a:ext cx="3552304" cy="3600401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ризер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научно-практической конференции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исследовательских работ обучающихся общеобразовательных организаций </a:t>
            </a:r>
            <a:b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«Кузбасские истоки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». </a:t>
            </a: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Призер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Форума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искусств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среди воспитанников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губернаторских образовательных учреждений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. </a:t>
            </a:r>
          </a:p>
          <a:p>
            <a:pPr lvl="0"/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Томском политехническом университете (ТПУ), профиль «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Т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еплоэнергетика и теплотехника».</a:t>
            </a:r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pPr lvl="0"/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0387" y="1340768"/>
            <a:ext cx="1915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Филатова </a:t>
            </a:r>
          </a:p>
          <a:p>
            <a:r>
              <a:rPr lang="ru-RU" sz="2000" b="1" cap="all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анастасия</a:t>
            </a:r>
            <a:endParaRPr lang="ru-RU" dirty="0"/>
          </a:p>
        </p:txBody>
      </p:sp>
      <p:pic>
        <p:nvPicPr>
          <p:cNvPr id="3074" name="Picture 2" descr="C:\Documents and Settings\User.WORK-E5D7CC8C4E\Рабочий стол\2017\11А\медалисты\Филатова Анастас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8" t="28099" r="21765" b="34937"/>
          <a:stretch/>
        </p:blipFill>
        <p:spPr bwMode="auto">
          <a:xfrm>
            <a:off x="2411759" y="1268760"/>
            <a:ext cx="2727487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User.WORK-E5D7CC8C4E\Рабочий стол\IMG-2771a48bf2c4bac4acd9b2c29bd11806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49" b="59429"/>
          <a:stretch/>
        </p:blipFill>
        <p:spPr bwMode="auto">
          <a:xfrm>
            <a:off x="2393785" y="1268760"/>
            <a:ext cx="2871670" cy="4181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67" y="1412776"/>
            <a:ext cx="29511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229200"/>
            <a:ext cx="331236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учении»,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медаль «За особые успехи в учении» </a:t>
            </a:r>
            <a:b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Кемеровской области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800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436096" y="2348879"/>
            <a:ext cx="3480295" cy="3131071"/>
          </a:xfrm>
        </p:spPr>
        <p:txBody>
          <a:bodyPr>
            <a:normAutofit/>
          </a:bodyPr>
          <a:lstStyle/>
          <a:p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ризер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заочного этапа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Всероссийской олимпиады для школьников  «Покори Воробьевы горы!». </a:t>
            </a:r>
            <a:endParaRPr lang="ru-RU" sz="1500" b="1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Томском государственном университете систем управления и радиоэлектроники, </a:t>
            </a:r>
            <a:r>
              <a:rPr lang="ru-RU" sz="1500" b="1" dirty="0" err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радиоконструкторский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факультет.</a:t>
            </a:r>
          </a:p>
          <a:p>
            <a:pPr lvl="0"/>
            <a:endParaRPr lang="ru-RU" sz="15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49136" y="1424970"/>
            <a:ext cx="17315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err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Фритцлер</a:t>
            </a:r>
            <a:endParaRPr lang="ru-RU" sz="2000" b="1" cap="all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cap="all" dirty="0" err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алла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368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Гордость гимназии</vt:lpstr>
      <vt:lpstr> медаль «За особые успехи в учении»,  золотая медаль «За особые успехи в учении»  Кемеровской области </vt:lpstr>
      <vt:lpstr> медаль «За особые успехи в учении»,  золотая медаль «За особые успехи в учении»  Кемеровской области  </vt:lpstr>
      <vt:lpstr> медаль «За особые успехи в учении»,  золотая медаль «За особые успехи в учении»  Кемеровской области </vt:lpstr>
      <vt:lpstr> медаль «За особые успехи в учении»,  золотая медаль «За особые успехи в учении»  Кемеровской области  </vt:lpstr>
      <vt:lpstr> медаль «За особые успехи в учении»,  золотая медаль «За особые успехи в учении»  Кемеровской области </vt:lpstr>
      <vt:lpstr> медаль «За особые успехи в учении»,  золотая медаль «За особые успехи в учении»  Кемеровской области  </vt:lpstr>
      <vt:lpstr> медаль «За особые успехи в учении»,  золотая медаль «За особые успехи в учении»  Кемеровской области </vt:lpstr>
      <vt:lpstr> медаль «За особые успехи в учении»,  золотая медаль «За особые успехи в учении»  Кемеровской области </vt:lpstr>
      <vt:lpstr> медаль «За особые успехи в учении»,  Серебряная медаль «За особые успехи в учении»  Кемеровской области </vt:lpstr>
      <vt:lpstr> медаль «За особые успехи в учении»,  серебряная медаль «За особые успехи в учении»  Кемеровской области </vt:lpstr>
      <vt:lpstr>   Серебряная медаль  «За особые успехи в учении»  Кемеровской области </vt:lpstr>
      <vt:lpstr>  Серебряная медаль  «За особые успехи в учении»  Кемеровской области </vt:lpstr>
      <vt:lpstr>  Серебряная медаль  «За особые успехи в учении»  Кемеровской области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Гордость гимназии</dc:title>
  <dc:creator>Алексей Авельчук</dc:creator>
  <cp:lastModifiedBy>user</cp:lastModifiedBy>
  <cp:revision>104</cp:revision>
  <dcterms:created xsi:type="dcterms:W3CDTF">2017-03-05T05:59:32Z</dcterms:created>
  <dcterms:modified xsi:type="dcterms:W3CDTF">2018-04-11T05:07:17Z</dcterms:modified>
</cp:coreProperties>
</file>