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60" r:id="rId6"/>
    <p:sldId id="259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E:\РИсунки1\ДЛЯ СЛАЙДОВ\27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user\Desktop\баннер_старое кино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123"/>
          <a:stretch/>
        </p:blipFill>
        <p:spPr bwMode="auto">
          <a:xfrm>
            <a:off x="836500" y="-145496"/>
            <a:ext cx="8560035" cy="7084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5828">
            <a:off x="-548351" y="1345513"/>
            <a:ext cx="8103013" cy="735602"/>
          </a:xfr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Гордость</a:t>
            </a:r>
            <a:r>
              <a:rPr lang="ru-RU" sz="5400" b="1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гимназии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045828">
            <a:off x="1071493" y="714538"/>
            <a:ext cx="3895555" cy="7356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2014 год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679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.WORK-E5D7CC8C4E\Рабочий стол\Новая папка (2)\2014\Коробкова Кат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" b="14230"/>
          <a:stretch/>
        </p:blipFill>
        <p:spPr bwMode="auto">
          <a:xfrm>
            <a:off x="2339751" y="1292054"/>
            <a:ext cx="3062699" cy="4081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Коробкова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Екатерина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52120" y="2708921"/>
            <a:ext cx="3264272" cy="345638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Сибирском Федеральном университете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(г.Красноярск),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институт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экономики, управления 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природопользования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 экономическом факультете по  специальности «Банковское дело».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.WORK-E5D7CC8C4E\Рабочий стол\Новая папка (2)\2014\Лев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96" y="1347413"/>
            <a:ext cx="3144161" cy="4025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823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Левина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Татьяна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708921"/>
            <a:ext cx="3408288" cy="2952327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Была представителем научного общества гимназисток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 Совета самоуправления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гимназии. 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 Кемеровском технологическом институте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пищевой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промышленности  на механическом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факультете,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специальность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«Пожарная безопасность».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2476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.WORK-E5D7CC8C4E\Рабочий стол\Новая папка (2)\2014\Сбитнев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75"/>
          <a:stretch/>
        </p:blipFill>
        <p:spPr bwMode="auto">
          <a:xfrm>
            <a:off x="2358080" y="1303397"/>
            <a:ext cx="3052362" cy="40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Сбитнева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Анастасия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708921"/>
            <a:ext cx="3408288" cy="28083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Сибирском федеральном университете (г.Красноярск),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институт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к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осмических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информационных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технологий,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направление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«Управление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в технических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системах».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9094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User.WORK-E5D7CC8C4E\Рабочий стол\Новая папка (2)\2014\Смирн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79" y="1369586"/>
            <a:ext cx="3145918" cy="40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Смирнова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Алёна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562262"/>
            <a:ext cx="3408288" cy="22348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Томском государственном педагогическом университете на историко-филологическом факультете.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25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User.WORK-E5D7CC8C4E\Рабочий стол\фото 2011-2016\соколова кат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39"/>
          <a:stretch/>
        </p:blipFill>
        <p:spPr bwMode="auto">
          <a:xfrm>
            <a:off x="2358077" y="1340768"/>
            <a:ext cx="3066789" cy="410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Соколова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Екатерина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52120" y="2562263"/>
            <a:ext cx="3264272" cy="2234889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Кузбасском государственном техническом университете  имени  Т.Ф. Горбачёва на факультете химических технологий.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4879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-37443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User.WORK-E5D7CC8C4E\Рабочий стол\Новая папка (2)\2014\Хамат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97" y="1354345"/>
            <a:ext cx="3187591" cy="4161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Хаматова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Анастасия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80112" y="2562263"/>
            <a:ext cx="3336280" cy="259492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Поступила в Томский политехнический университет по специальности «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З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емлеустройство и кадастр».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8645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Крылова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Лидия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708921"/>
            <a:ext cx="3408288" cy="28083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Московском авиационном институте на аэрокосмическом факультете по специальности «Системный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анализ 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управление».</a:t>
            </a:r>
            <a: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0" b="17778"/>
          <a:stretch/>
        </p:blipFill>
        <p:spPr>
          <a:xfrm>
            <a:off x="2339752" y="1268761"/>
            <a:ext cx="3096344" cy="417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7423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827"/>
            <a:ext cx="9144000" cy="69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.WORK-E5D7CC8C4E\Рабочий стол\Новая папка (2)\2014\Максимов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69" b="4840"/>
          <a:stretch/>
        </p:blipFill>
        <p:spPr bwMode="auto">
          <a:xfrm>
            <a:off x="2339752" y="1268762"/>
            <a:ext cx="3109380" cy="417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30" y="5487020"/>
            <a:ext cx="3040393" cy="1110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Максимова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Екатерина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52120" y="2708921"/>
            <a:ext cx="3264272" cy="28083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Обучается в Сибирском федеральном университете (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г.Красноярск</a:t>
            </a:r>
            <a:r>
              <a:rPr lang="ru-RU" sz="1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) </a:t>
            </a:r>
            <a:r>
              <a:rPr lang="ru-RU" sz="1800" b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 </a:t>
            </a:r>
            <a:r>
              <a:rPr lang="ru-RU" sz="1800" b="1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экономическом </a:t>
            </a:r>
            <a:r>
              <a:rPr lang="ru-RU" sz="1800" b="1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факультете, </a:t>
            </a:r>
            <a:r>
              <a:rPr lang="ru-RU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направление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«</a:t>
            </a:r>
            <a:r>
              <a:rPr lang="ru-RU" sz="1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Менеджмент</a:t>
            </a:r>
            <a:r>
              <a:rPr lang="ru-RU" sz="18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/>
                <a:cs typeface="Times New Roman"/>
              </a:rPr>
              <a:t>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2375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Гордость гимназии</vt:lpstr>
      <vt:lpstr>Коробкова   Екатерина   золотая медаль </vt:lpstr>
      <vt:lpstr>Левина   Татьяна   золотая медаль </vt:lpstr>
      <vt:lpstr>Сбитнева   Анастасия   золотая медаль </vt:lpstr>
      <vt:lpstr>Смирнова   Алёна   золотая медаль </vt:lpstr>
      <vt:lpstr>Соколова   Екатерина   золотая медаль  </vt:lpstr>
      <vt:lpstr>Хаматова   Анастасия   золотая  медаль </vt:lpstr>
      <vt:lpstr>Крылова   Лидия   серебряная медаль </vt:lpstr>
      <vt:lpstr>Максимова  Екатерина   серебряная медаль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Гордость гимназии</dc:title>
  <dc:creator>Алексей Авельчук</dc:creator>
  <cp:lastModifiedBy>User</cp:lastModifiedBy>
  <cp:revision>33</cp:revision>
  <dcterms:created xsi:type="dcterms:W3CDTF">2017-03-05T05:59:32Z</dcterms:created>
  <dcterms:modified xsi:type="dcterms:W3CDTF">2017-03-23T11:56:35Z</dcterms:modified>
</cp:coreProperties>
</file>