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E:\РИсунки1\ДЛЯ СЛАЙДОВ\274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C:\Users\user\Desktop\баннер_старое кино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123"/>
          <a:stretch/>
        </p:blipFill>
        <p:spPr bwMode="auto">
          <a:xfrm>
            <a:off x="836500" y="-145496"/>
            <a:ext cx="8560035" cy="70841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045828">
            <a:off x="-548351" y="1345513"/>
            <a:ext cx="8103013" cy="735602"/>
          </a:xfrm>
          <a:ln>
            <a:noFill/>
          </a:ln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spc="-150" dirty="0" smtClean="0">
                <a:ln w="508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Гордость</a:t>
            </a:r>
            <a:r>
              <a:rPr lang="ru-RU" sz="5400" b="1" dirty="0" smtClean="0">
                <a:ln w="508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гимназии</a:t>
            </a:r>
            <a:endParaRPr lang="ru-RU" sz="5400" b="1" dirty="0">
              <a:ln w="50800"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20045828">
            <a:off x="1071493" y="714538"/>
            <a:ext cx="3895555" cy="7356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spc="-150" dirty="0" smtClean="0">
                <a:ln w="5080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2008 год</a:t>
            </a:r>
            <a:endParaRPr lang="ru-RU" sz="5400" b="1" dirty="0">
              <a:ln w="50800"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7679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2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IMG_0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412776"/>
            <a:ext cx="3132348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517232"/>
            <a:ext cx="3040393" cy="966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КУЗЬМИНА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НАТАЛЬЯ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ЗОЛОТАЯ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80112" y="2276872"/>
            <a:ext cx="3336280" cy="4752528"/>
          </a:xfrm>
        </p:spPr>
        <p:txBody>
          <a:bodyPr>
            <a:noAutofit/>
          </a:bodyPr>
          <a:lstStyle/>
          <a:p>
            <a:r>
              <a:rPr lang="ru-RU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Принимала активное участие в деятельности научного общества гимназисток</a:t>
            </a:r>
            <a:r>
              <a:rPr lang="en-US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Удостоена диплома </a:t>
            </a:r>
            <a:r>
              <a:rPr lang="en-US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степени Всероссийской олимпиады школьников по литературе; дипломант научно-практических конференций </a:t>
            </a:r>
            <a:r>
              <a:rPr lang="ru-RU" sz="147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КемГУКИ</a:t>
            </a:r>
            <a:r>
              <a:rPr lang="ru-RU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Победитель </a:t>
            </a:r>
            <a:r>
              <a:rPr lang="en-US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ru-RU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Спартакиады </a:t>
            </a:r>
            <a:r>
              <a:rPr lang="ru-RU" sz="147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убернаторских образовательных учреждений по шахматам. В составе театральной студии </a:t>
            </a:r>
            <a:r>
              <a:rPr lang="en-US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Шанс</a:t>
            </a:r>
            <a:r>
              <a:rPr lang="en-US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занимала призовые места в областных конкурсах.</a:t>
            </a:r>
            <a:br>
              <a:rPr lang="ru-RU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7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Поступила в Новосибирский государственный университет экономики и управления на факультет антикризисного управления.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9006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2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IMG_03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7216" y="1412776"/>
            <a:ext cx="3078342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517232"/>
            <a:ext cx="3040393" cy="966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СОЛОВЬЁВА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марина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08104" y="2276872"/>
            <a:ext cx="3408288" cy="432048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Принимала активное участие в деятельности научного общества гимназисток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Всероссийской открытой конференции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Юность. Наука. Культура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2008 г., награждена серебряным знаком отличия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Национальное достояние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удостоена диплома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степени Министерства образования и науки Российской Федерации.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Поступила в Кемеровский государственный университет на факультет филологии и журналистики.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006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2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IMG_03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412775"/>
            <a:ext cx="3096344" cy="4128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517232"/>
            <a:ext cx="3040393" cy="966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ФАЙЛУЗАЕВА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ЕЛЕНА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652120" y="2276872"/>
            <a:ext cx="3264272" cy="410445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Принимала активное участие в деятельности научного общества гимназисток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составе театральной студии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Шанс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занимала призовые места в областных конкурсах и Форуме искусств воспитанников губернаторских учреждений. 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Поступила в Кемеровский государственный университет культуры и искусств на факультет режиссуры и актерского мастерства. 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006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2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IMG_03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412776"/>
            <a:ext cx="3078342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517232"/>
            <a:ext cx="3040393" cy="966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ФАЛАЛЕЕВА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КСЕНИЯ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80112" y="2276872"/>
            <a:ext cx="3336280" cy="388843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составе хореографической студии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Колокольчик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заняла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в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оруме искусств воспитанников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губернаторских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учреждений, конкурсе хореографических коллективов  на приз газеты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Принимала активное участие в общественной жизни гимназии.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Поступила в Кемеровский государственный университет на биологический факультет.</a:t>
            </a:r>
          </a:p>
          <a:p>
            <a:pPr algn="just"/>
            <a:endParaRPr lang="ru-RU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006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.WORK-E5D7CC8C4E\Рабочий стол\РИсунки1\РИсунки\Школа\фоны школьные 3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2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IMG_0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412776"/>
            <a:ext cx="3078342" cy="4104456"/>
          </a:xfrm>
          <a:prstGeom prst="rect">
            <a:avLst/>
          </a:prstGeom>
        </p:spPr>
      </p:pic>
      <p:pic>
        <p:nvPicPr>
          <p:cNvPr id="7171" name="Picture 3" descr="C:\Documents and Settings\User.WORK-E5D7CC8C4E\Рабочий стол\РИсунки1\РИсунки\Губернаторская женская гимназия-интернат_files\логоооо нов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1"/>
            <a:ext cx="1464072" cy="12935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517232"/>
            <a:ext cx="3040393" cy="966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ЧЕРНЫШЁВА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ТАТЬЯНА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СЕРЕБРЯНАЯ МЕДАЛЬ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508104" y="2276872"/>
            <a:ext cx="3408288" cy="374441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Принимала активное участие в деятельности научного общества гимназисток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Удостоена диплома объединенной конференции студентов и школьников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и технологии: Взгляд молодых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научно-практической конференции в г. Москв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удостоена Гранта президента Российской Федерации; участница конференции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Экология Кузбасса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Является победительницей конкурса 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Гимназистка года – 2008</a:t>
            </a:r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br>
              <a:rPr lang="en-US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Поступила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экономический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 Кемеровского института пищевой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промышленности. 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006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193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Гордость гимназии</vt:lpstr>
      <vt:lpstr>КУЗЬМИНА НАТАЛЬЯ   ЗОЛОТАЯ МЕДАЛЬ </vt:lpstr>
      <vt:lpstr>СОЛОВЬЁВА  марина   СЕРЕБРЯНАЯ МЕДАЛЬ </vt:lpstr>
      <vt:lpstr>ФАЙЛУЗАЕВА ЕЛЕНА   СЕРЕБРЯНАЯ МЕДАЛЬ </vt:lpstr>
      <vt:lpstr>ФАЛАЛЕЕВА КСЕНИЯ   СЕРЕБРЯНАЯ МЕДАЛЬ </vt:lpstr>
      <vt:lpstr>ЧЕРНЫШЁВА ТАТЬЯНА   СЕРЕБРЯНАЯ МЕДАЛЬ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Гордость гимназии</dc:title>
  <dc:creator>Алексей Авельчук</dc:creator>
  <cp:lastModifiedBy>User</cp:lastModifiedBy>
  <cp:revision>11</cp:revision>
  <dcterms:created xsi:type="dcterms:W3CDTF">2017-03-05T05:52:30Z</dcterms:created>
  <dcterms:modified xsi:type="dcterms:W3CDTF">2017-03-23T11:22:51Z</dcterms:modified>
</cp:coreProperties>
</file>