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E:\РИсунки1\ДЛЯ СЛАЙДОВ\274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user\Desktop\баннер_старое кино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123"/>
          <a:stretch/>
        </p:blipFill>
        <p:spPr bwMode="auto">
          <a:xfrm>
            <a:off x="836500" y="-145496"/>
            <a:ext cx="8560035" cy="70841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45828">
            <a:off x="-548351" y="1345513"/>
            <a:ext cx="8103013" cy="735602"/>
          </a:xfr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spc="-150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Гордость</a:t>
            </a:r>
            <a:r>
              <a:rPr lang="ru-RU" sz="5400" b="1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гимназии</a:t>
            </a:r>
            <a:endParaRPr lang="ru-RU" sz="5400" b="1" dirty="0">
              <a:ln w="5080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045828">
            <a:off x="1071493" y="714538"/>
            <a:ext cx="3895555" cy="7356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50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2004 год</a:t>
            </a:r>
            <a:endParaRPr lang="ru-RU" sz="5400" b="1" dirty="0">
              <a:ln w="5080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679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.WORK-E5D7CC8C4E\Рабочий стол\РИсунки1\РИсунки\ДЛЯ СЛАЙДОВ\nastol.com.ua-79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78" y="1"/>
            <a:ext cx="917547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.WORK-E5D7CC8C4E\Рабочий стол\Доска почета\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8774" r="1810" b="2910"/>
          <a:stretch/>
        </p:blipFill>
        <p:spPr bwMode="auto">
          <a:xfrm>
            <a:off x="1186320" y="404664"/>
            <a:ext cx="7778168" cy="5053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89408"/>
            <a:ext cx="1872207" cy="16540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.WORK-E5D7CC8C4E\Рабочий стол\РИсунки1\РИсунки\ДЛЯ СЛАЙДОВ\2221145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324">
            <a:off x="-34730" y="3945849"/>
            <a:ext cx="917872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81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er.WORK-E5D7CC8C4E\Рабочий стол\Доска почета\IMG_0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2055"/>
            <a:ext cx="3060871" cy="4081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Дудукаленко Анастасия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708921"/>
            <a:ext cx="3408288" cy="2808311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2003 г. заняла 2 место в областной олимпиаде по литературе и стала дипломантом Международной детско-юношеской конференции «Санкт-Петербург и мировая культура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».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2004 г. поступила в Кемеровский государственный университет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на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филологический факультет.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9006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СЕМЁНОВА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КРИСТИНА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708921"/>
            <a:ext cx="3408288" cy="2952327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Была представителем научного общества гимназисток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 Совета самоуправления гимназии. Дважды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заняла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 место в Российской научной конференции школьников «Открытие» (г. Ярославль)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2004 г. поступила в Кемеровский государственный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университет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 филологический факультет. </a:t>
            </a:r>
          </a:p>
        </p:txBody>
      </p:sp>
      <p:pic>
        <p:nvPicPr>
          <p:cNvPr id="3075" name="Picture 3" descr="C:\Documents and Settings\User.WORK-E5D7CC8C4E\Рабочий стол\Доска почета\IMG_0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97" y="1292054"/>
            <a:ext cx="3060871" cy="4081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476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.WORK-E5D7CC8C4E\Рабочий стол\Доска почета\IMG_0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79" y="1303397"/>
            <a:ext cx="3052362" cy="4069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ТИХОМИРОВА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АЛЁНА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708921"/>
            <a:ext cx="3408288" cy="2952327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2004 г. заняла призовое место в областной олимпиаде по русскому языку. Дважды становилась дипломантом областной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научно-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практической гимназической конференции «Истоки».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2004 г. поступила в Кемеровский государственный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университет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 филологический факультет.</a:t>
            </a:r>
          </a:p>
        </p:txBody>
      </p:sp>
    </p:spTree>
    <p:extLst>
      <p:ext uri="{BB962C8B-B14F-4D97-AF65-F5344CB8AC3E}">
        <p14:creationId xmlns:p14="http://schemas.microsoft.com/office/powerpoint/2010/main" val="41269094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.WORK-E5D7CC8C4E\Рабочий стол\Доска почета\IMG_0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79" y="1356172"/>
            <a:ext cx="3066789" cy="4089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СОЛДАТЕНКО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ЛЮБОВЬ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562262"/>
            <a:ext cx="3408288" cy="3531034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составе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хореографической студии «Колокольчик» 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2003,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2004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гг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.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заняла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1-е место в Малых Дельфийских играх среди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губернаторских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образовательных учреждений.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2004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г. поступила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Кемеровский колледж статистики, экономики и информационных технологий, в 2005 г. в Томский политехнический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университет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 химико-технологический факультет.</a:t>
            </a:r>
          </a:p>
        </p:txBody>
      </p:sp>
    </p:spTree>
    <p:extLst>
      <p:ext uri="{BB962C8B-B14F-4D97-AF65-F5344CB8AC3E}">
        <p14:creationId xmlns:p14="http://schemas.microsoft.com/office/powerpoint/2010/main" val="12815625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.WORK-E5D7CC8C4E\Рабочий стол\Доска почета\IMG_0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78" y="1340768"/>
            <a:ext cx="3066789" cy="4032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ЧАЙКИНА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ЕВГЕНИЯ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562263"/>
            <a:ext cx="3408288" cy="3098985"/>
          </a:xfrm>
        </p:spPr>
        <p:txBody>
          <a:bodyPr>
            <a:normAutofit lnSpcReduction="10000"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составе хореографической студии «Колокольчик» в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2003,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2004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гг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.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заняла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1 место в Малых Дельфийских играх среди губернаторских образовательных учреждений.</a:t>
            </a:r>
          </a:p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2004 г. поступила в Кемеровский государственный университет культуры и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искусств на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специальность «Социальная педагогика».</a:t>
            </a:r>
          </a:p>
        </p:txBody>
      </p:sp>
    </p:spTree>
    <p:extLst>
      <p:ext uri="{BB962C8B-B14F-4D97-AF65-F5344CB8AC3E}">
        <p14:creationId xmlns:p14="http://schemas.microsoft.com/office/powerpoint/2010/main" val="37484879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User.WORK-E5D7CC8C4E\Рабочий стол\Доска почета\IMG_0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75" y="1305975"/>
            <a:ext cx="3104437" cy="4139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ЯДРОВА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ЮЛИЯ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80112" y="2562263"/>
            <a:ext cx="3336280" cy="2836049"/>
          </a:xfrm>
        </p:spPr>
        <p:txBody>
          <a:bodyPr>
            <a:norm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Принимала активное участие в общественной жизни гимназии, была постоянной ведущей гимназических мероприятий. </a:t>
            </a:r>
          </a:p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2004 г. поступила в Томский университет систем управления и радиоэлектроники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на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гуманитарный факультет.</a:t>
            </a:r>
          </a:p>
        </p:txBody>
      </p:sp>
    </p:spTree>
    <p:extLst>
      <p:ext uri="{BB962C8B-B14F-4D97-AF65-F5344CB8AC3E}">
        <p14:creationId xmlns:p14="http://schemas.microsoft.com/office/powerpoint/2010/main" val="38328645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Гордость гимназии</vt:lpstr>
      <vt:lpstr>Презентация PowerPoint</vt:lpstr>
      <vt:lpstr>Дудукаленко Анастасия  серебряная медаль </vt:lpstr>
      <vt:lpstr>СЕМЁНОВА  КРИСТИНА  серебряная медаль </vt:lpstr>
      <vt:lpstr>ТИХОМИРОВА АЛЁНА  серебряная медаль </vt:lpstr>
      <vt:lpstr>СОЛДАТЕНКО ЛЮБОВЬ  серебряная медаль </vt:lpstr>
      <vt:lpstr>ЧАЙКИНА ЕВГЕНИЯ  серебряная медаль </vt:lpstr>
      <vt:lpstr>ЯДРОВА ЮЛИЯ  серебряная медаль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Гордость гимназии</dc:title>
  <dc:creator>Алексей Авельчук</dc:creator>
  <cp:lastModifiedBy>User</cp:lastModifiedBy>
  <cp:revision>16</cp:revision>
  <dcterms:created xsi:type="dcterms:W3CDTF">2017-03-05T05:59:32Z</dcterms:created>
  <dcterms:modified xsi:type="dcterms:W3CDTF">2017-03-23T10:16:35Z</dcterms:modified>
</cp:coreProperties>
</file>